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67" r:id="rId3"/>
    <p:sldId id="268" r:id="rId4"/>
    <p:sldId id="269" r:id="rId5"/>
    <p:sldId id="277" r:id="rId6"/>
    <p:sldId id="270" r:id="rId7"/>
    <p:sldId id="276" r:id="rId8"/>
    <p:sldId id="278" r:id="rId9"/>
    <p:sldId id="271" r:id="rId10"/>
    <p:sldId id="272" r:id="rId11"/>
    <p:sldId id="274" r:id="rId12"/>
    <p:sldId id="257" r:id="rId13"/>
    <p:sldId id="275" r:id="rId14"/>
    <p:sldId id="273" r:id="rId15"/>
    <p:sldId id="261" r:id="rId16"/>
    <p:sldId id="262" r:id="rId17"/>
    <p:sldId id="26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8" autoAdjust="0"/>
  </p:normalViewPr>
  <p:slideViewPr>
    <p:cSldViewPr>
      <p:cViewPr>
        <p:scale>
          <a:sx n="90" d="100"/>
          <a:sy n="90" d="100"/>
        </p:scale>
        <p:origin x="-1234" y="-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1F2AF33-7D0F-4DD5-B6A3-DAA0B5102843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E91F550-5F18-4404-9A56-999EC0F99D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AF33-7D0F-4DD5-B6A3-DAA0B5102843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1F550-5F18-4404-9A56-999EC0F99D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AF33-7D0F-4DD5-B6A3-DAA0B5102843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1F550-5F18-4404-9A56-999EC0F99D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AF33-7D0F-4DD5-B6A3-DAA0B5102843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1F550-5F18-4404-9A56-999EC0F99D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AF33-7D0F-4DD5-B6A3-DAA0B5102843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1F550-5F18-4404-9A56-999EC0F99D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AF33-7D0F-4DD5-B6A3-DAA0B5102843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1F550-5F18-4404-9A56-999EC0F99D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AF33-7D0F-4DD5-B6A3-DAA0B5102843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1F550-5F18-4404-9A56-999EC0F99D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11F2AF33-7D0F-4DD5-B6A3-DAA0B5102843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E91F550-5F18-4404-9A56-999EC0F99D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11F2AF33-7D0F-4DD5-B6A3-DAA0B5102843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E91F550-5F18-4404-9A56-999EC0F99D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AF33-7D0F-4DD5-B6A3-DAA0B5102843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1F550-5F18-4404-9A56-999EC0F99D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AF33-7D0F-4DD5-B6A3-DAA0B5102843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1F550-5F18-4404-9A56-999EC0F99D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1F2AF33-7D0F-4DD5-B6A3-DAA0B5102843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E91F550-5F18-4404-9A56-999EC0F99D1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35696" y="1772816"/>
            <a:ext cx="541558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4000" dirty="0" smtClean="0">
                <a:effectLst/>
                <a:latin typeface="Times New Roman"/>
                <a:ea typeface="Calibri"/>
                <a:cs typeface="Times New Roman"/>
              </a:rPr>
              <a:t>Интеллектуальная  игра</a:t>
            </a:r>
          </a:p>
          <a:p>
            <a:pPr algn="ctr">
              <a:spcAft>
                <a:spcPts val="0"/>
              </a:spcAft>
            </a:pPr>
            <a:r>
              <a:rPr lang="ru-RU" sz="4000" dirty="0" smtClean="0">
                <a:effectLst/>
                <a:latin typeface="Times New Roman"/>
                <a:ea typeface="Calibri"/>
                <a:cs typeface="Times New Roman"/>
              </a:rPr>
              <a:t> «Где логика?». 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004048" y="4653136"/>
            <a:ext cx="3168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воспитатель: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Агаджанян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А.В </a:t>
            </a:r>
          </a:p>
        </p:txBody>
      </p:sp>
    </p:spTree>
    <p:extLst>
      <p:ext uri="{BB962C8B-B14F-4D97-AF65-F5344CB8AC3E}">
        <p14:creationId xmlns:p14="http://schemas.microsoft.com/office/powerpoint/2010/main" val="224913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3212976"/>
            <a:ext cx="65527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игры.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1)Работа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должна быть командной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2)Команда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отвечает по поднятой руке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3)За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правильный ответ команда получает 1 балл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548680"/>
            <a:ext cx="65527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:Научить детей работать в команде .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Побуждать детей к участию в интеллектуальных  играх</a:t>
            </a:r>
            <a:r>
              <a:rPr lang="ru-RU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842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529516"/>
            <a:ext cx="43587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Разминка отгадай сказку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utoShape 2" descr="https://w.forfun.com/fetch/72/72570dc2590f4e775fe6ac9395cd0623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https://gas-kvas.com/grafic/uploads/posts/2023-09/1695815778_gas-kvas-com-p-kartinki-volk-2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05968"/>
            <a:ext cx="2581531" cy="331236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https://gas-kvas.com/grafic/uploads/posts/2023-10/1696555977_gas-kvas-com-p-kartinki-kozlik-3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052736"/>
            <a:ext cx="3740885" cy="3096344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917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koshka.top/uploads/posts/2021-12/1638809695_19-koshka-top-p-koshka-dlya-detei-na-belom-fone-2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834" y="1145497"/>
            <a:ext cx="3565288" cy="223750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0" name="Picture 2" descr="https://proprikol.ru/wp-content/uploads/2020/11/kartinki-petuha-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732" y="3861048"/>
            <a:ext cx="3744416" cy="220705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https://klike.net/uploads/posts/2022-09/1662886825_g-6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4" name="Picture 6" descr="https://catherineasquithgallery.com/uploads/posts/2021-03/1614581431_6-p-kartinki-lis-na-belom-fone-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080" y="1124744"/>
            <a:ext cx="3418520" cy="2279013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930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g.razrisyika.ru/kart/64/1200/253951-goryaschiy-dom-3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65076"/>
            <a:ext cx="3406741" cy="2448272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https://fanibani.ru/wp-content/uploads/2022/12/kotyata-v-gorshke-zelen-prirod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3356992"/>
            <a:ext cx="3816424" cy="259228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4361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79712" y="606882"/>
            <a:ext cx="4819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Раунд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: найди общее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Kraftway\Desktop\ezhik-kartinki-detyam-86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984516"/>
            <a:ext cx="2232248" cy="1911011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C:\Users\Kraftway\Desktop\1676675084_gas-kvas-com-p-vetochka-yeli-detskii-risunok-3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45024"/>
            <a:ext cx="2414325" cy="233305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C:\Users\Kraftway\Desktop\img9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9" t="17614" r="54849" b="3456"/>
          <a:stretch/>
        </p:blipFill>
        <p:spPr bwMode="auto">
          <a:xfrm>
            <a:off x="3401982" y="1196752"/>
            <a:ext cx="2124460" cy="266429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487495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olinka.top/uploads/posts/2023-05/1683759234_polinka-top-p-perets-krasnii-kartinka-dlya-detei-instagr-3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74847" y="1108588"/>
            <a:ext cx="2848011" cy="2304257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https://cbu01.alicdn.com/img/ibank/2019/697/447/10816744796_102163786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5" r="997" b="23647"/>
          <a:stretch/>
        </p:blipFill>
        <p:spPr bwMode="auto">
          <a:xfrm>
            <a:off x="3491880" y="3933056"/>
            <a:ext cx="2804328" cy="1848991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rusber-knife.ru/upload/iblock/f20/470lsp2rujpexh9dxmxpholb4358756q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939" y="928568"/>
            <a:ext cx="2648603" cy="266429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6542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g.razrisyika.ru/kart/26/900/103242-lisa-i-kolobok-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80728"/>
            <a:ext cx="1944216" cy="2521355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https://4914339348.obj-storage.com/files/big/1619/1618957.jpg?973981455cf42211963cd3d3f3dc435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717032"/>
            <a:ext cx="3141503" cy="236009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https://mykaleidoscope.ru/x/uploads/posts/2022-09/1663338086_22-mykaleidoscope-ru-p-strakh-neznakomikh-lyudei-instagram-2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939139"/>
            <a:ext cx="1981531" cy="2562944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118913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gas-kvas.com/uploads/posts/2023-01/1673548851_gas-kvas-com-p-deti-igrayut-v-detskom-sadu-risunok-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44" r="2024" b="6343"/>
          <a:stretch/>
        </p:blipFill>
        <p:spPr bwMode="auto">
          <a:xfrm>
            <a:off x="899592" y="1070409"/>
            <a:ext cx="3024336" cy="232697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https://gas-kvas.com/uploads/posts/2023-02/1676403542_gas-kvas-com-p-risunok-v-detskii-sad-bezopasnost-v-dome-3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717032"/>
            <a:ext cx="2808312" cy="2328424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 descr="https://avatars.mds.yandex.net/i?id=c0b6784e619d4eb568cc8b66bf7d683a01cfe8d2-12540459-images-thumbs&amp;n=1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1070409"/>
            <a:ext cx="3410685" cy="232697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430665" y="476672"/>
            <a:ext cx="47968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Раунд второй: убери лишнее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17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ttps://gas-kvas.com/uploads/posts/2023-02/1676761361_gas-kvas-com-p-risunok-myach-dlya-detskogo-sada-2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20102"/>
            <a:ext cx="2038672" cy="2088232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https://gas-kvas.com/uploads/posts/2023-01/1673459136_gas-kvas-com-p-detskii-risunok-mashinka-5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723926"/>
            <a:ext cx="3276342" cy="228764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https://polinka.top/uploads/posts/2023-05/thumbs/1685194371_polinka-top-p-yak-kartinka-dlya-detei-krasivo-25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278393"/>
            <a:ext cx="2614736" cy="274511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http://png.pngtree.com/png-clipart/20190706/original/pngtree-cartoon-cactus-potted-for-commercial-use-png-image_4370452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4559" r="27208" b="7266"/>
          <a:stretch/>
        </p:blipFill>
        <p:spPr bwMode="auto">
          <a:xfrm>
            <a:off x="5220072" y="3278393"/>
            <a:ext cx="1940500" cy="2704703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6451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i?id=3cab4a8cb2e3b2ff2e7eac0839671d36fb55ce99-12202401-images-thumbs&amp;n=1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36712"/>
            <a:ext cx="2645651" cy="2305047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https://img.razrisyika.ru/kart/111/1200/440767-pirozhnoe-dlya-detey-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857797"/>
            <a:ext cx="2374959" cy="2408847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17032"/>
            <a:ext cx="2657475" cy="2176463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 descr="https://w7.pngwing.com/pngs/730/50/png-transparent-coffee-chocolate-chip-cookie-lebkuchen-cafe-coffee-cookie-food-simple-decorative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333" y="3683992"/>
            <a:ext cx="2288232" cy="2369004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901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41" t="60062" r="3329" b="-138"/>
          <a:stretch/>
        </p:blipFill>
        <p:spPr bwMode="auto">
          <a:xfrm>
            <a:off x="976494" y="1438235"/>
            <a:ext cx="2961640" cy="202665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88" t="18474" r="1918" b="41687"/>
          <a:stretch/>
        </p:blipFill>
        <p:spPr bwMode="auto">
          <a:xfrm>
            <a:off x="4941209" y="1438235"/>
            <a:ext cx="3007321" cy="2034112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98" r="68183" b="18555"/>
          <a:stretch/>
        </p:blipFill>
        <p:spPr bwMode="auto">
          <a:xfrm>
            <a:off x="3491880" y="3645024"/>
            <a:ext cx="1827832" cy="2448272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07078" y="476672"/>
            <a:ext cx="694145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Раунд третий: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Какой фразеологизм здесь зашифрован??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8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2973925" cy="223224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 descr="https://ipest.co.il/wp-content/uploads/2017/03/Depositphotos_5258933_original-e148973820433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978" y="1196752"/>
            <a:ext cx="2903855" cy="2257425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https://st13.stpulscen.ru/images/product/396/741/209_big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645024"/>
            <a:ext cx="2946142" cy="2376264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875821" y="574411"/>
            <a:ext cx="59334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объединяют  эти изображения?</a:t>
            </a:r>
          </a:p>
        </p:txBody>
      </p:sp>
    </p:spTree>
    <p:extLst>
      <p:ext uri="{BB962C8B-B14F-4D97-AF65-F5344CB8AC3E}">
        <p14:creationId xmlns:p14="http://schemas.microsoft.com/office/powerpoint/2010/main" val="260639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estate-spain.com/assets/blog-images/info/status-bezhencza-v-ispanii/pomosh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68760"/>
            <a:ext cx="2664296" cy="2345055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http://image.jimcdn.com/app/cms/image/transf/none/path/s9307602554c2b1e8/image/ibe3a3f4f424fca5a/version/1395248640/image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5" t="16766" r="57238" b="27944"/>
          <a:stretch/>
        </p:blipFill>
        <p:spPr bwMode="auto">
          <a:xfrm>
            <a:off x="5148064" y="1268760"/>
            <a:ext cx="2519040" cy="2345055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nypost.com/wp-content/uploads/sites/2/2014/06/450848092.jpg?quality=90&amp;amp;strip=all&amp;amp;w=102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861048"/>
            <a:ext cx="2880320" cy="223224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149359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784"/>
            <a:ext cx="2999284" cy="288500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 descr="https://fsd.multiurok.ru/html/2020/01/31/s_5e33f34445404/img3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90" t="47021" r="2676" b="9300"/>
          <a:stretch/>
        </p:blipFill>
        <p:spPr bwMode="auto">
          <a:xfrm>
            <a:off x="4567675" y="2564904"/>
            <a:ext cx="3495539" cy="243889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2974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ГДЕ ЛОГИКА? 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4" t="19348" r="19251" b="5432"/>
          <a:stretch/>
        </p:blipFill>
        <p:spPr bwMode="auto">
          <a:xfrm>
            <a:off x="2185824" y="1772816"/>
            <a:ext cx="4392488" cy="4032404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5143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772816"/>
            <a:ext cx="7649658" cy="707886"/>
          </a:xfrm>
          <a:prstGeom prst="rect">
            <a:avLst/>
          </a:prstGeom>
          <a:scene3d>
            <a:camera prst="isometricOffAxis1Right"/>
            <a:lightRig rig="threePt" dir="t"/>
          </a:scene3d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 !!!!</a:t>
            </a:r>
          </a:p>
        </p:txBody>
      </p:sp>
      <p:pic>
        <p:nvPicPr>
          <p:cNvPr id="5" name="Рисунок 4" descr="https://static.tildacdn.info/tild6561-6339-4063-b138-313839386462/p0SAw62WU6M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60" t="18417" r="17551" b="20556"/>
          <a:stretch/>
        </p:blipFill>
        <p:spPr bwMode="auto">
          <a:xfrm>
            <a:off x="2771800" y="2989477"/>
            <a:ext cx="3869055" cy="2413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0758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632</TotalTime>
  <Words>80</Words>
  <Application>Microsoft Office PowerPoint</Application>
  <PresentationFormat>Экран (4:3)</PresentationFormat>
  <Paragraphs>17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Кнопка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Kraftway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Kraftway</dc:creator>
  <cp:lastModifiedBy>MSI</cp:lastModifiedBy>
  <cp:revision>65</cp:revision>
  <dcterms:created xsi:type="dcterms:W3CDTF">2024-03-20T18:43:05Z</dcterms:created>
  <dcterms:modified xsi:type="dcterms:W3CDTF">2024-04-01T11:14:51Z</dcterms:modified>
</cp:coreProperties>
</file>